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92" r:id="rId3"/>
    <p:sldId id="29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8" r:id="rId38"/>
    <p:sldId id="295" r:id="rId39"/>
    <p:sldId id="296" r:id="rId40"/>
    <p:sldId id="297" r:id="rId4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33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RUNGTA COLLEGE OF DENTAL SCIENCES AND RESEARCH</a:t>
            </a:r>
            <a:endParaRPr lang="en-IN" sz="28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2578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DEPARTMENT OF GENERAL MEDICINE</a:t>
            </a:r>
            <a:endParaRPr lang="en-IN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19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MUMPS</a:t>
            </a:r>
            <a:endParaRPr lang="en-IN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SPECIFIC LEARNING OBJECTIVES</a:t>
            </a:r>
            <a:endParaRPr lang="en-IN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209800"/>
          <a:ext cx="6096000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FEATURES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PATHOGENESIS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VIROLOGY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COMPLICATIONS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IMMUNITY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EPIDEMIOLOGY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LAB DIAGNOSIS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VACCINATION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VACCINE COMPLICATIONS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CONTROL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57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CONTENTS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52400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INTRODUCTION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VIROLOGY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PATHOGENESIS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CLINICAL FEATURES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IMMUNITY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COMPLICATIONS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LABORATORY DIAGNOSIS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VACCINATION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EPIDEMIOLOGY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VACCINE COMPLICATIONS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CONTROL</a:t>
            </a:r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SUMMARY</a:t>
            </a:r>
            <a:endParaRPr lang="en-IN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05800" cy="6029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REFERENCES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09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QUESTIONS AND ANSWERS</a:t>
            </a:r>
            <a:endParaRPr lang="en-IN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THANK YOU.....</a:t>
            </a:r>
          </a:p>
          <a:p>
            <a:endParaRPr lang="en-IN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86</Words>
  <Application>Microsoft Office PowerPoint</Application>
  <PresentationFormat>On-screen Show (4:3)</PresentationFormat>
  <Paragraphs>36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1</cp:revision>
  <dcterms:created xsi:type="dcterms:W3CDTF">2022-09-02T05:14:10Z</dcterms:created>
  <dcterms:modified xsi:type="dcterms:W3CDTF">2022-09-29T05:48:53Z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